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73" r:id="rId2"/>
    <p:sldId id="257" r:id="rId3"/>
    <p:sldId id="256" r:id="rId4"/>
    <p:sldId id="269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70" r:id="rId13"/>
    <p:sldId id="267" r:id="rId14"/>
    <p:sldId id="271" r:id="rId15"/>
    <p:sldId id="272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DE24C-7D6E-4074-BF1A-1BE2A5C75BD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97C22-89E3-4120-8135-50BFBA00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9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97C22-89E3-4120-8135-50BFBA0084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6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E68EA5C-F6CC-4998-AA46-294118D8CD11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E68EA5C-F6CC-4998-AA46-294118D8CD11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68EA5C-F6CC-4998-AA46-294118D8CD11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tải xuống (2)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609600" y="3810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153400" y="533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57200" y="5867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924800" y="5867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2641073">
            <a:off x="-6937" y="2481508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 rot="2641073">
            <a:off x="7460665" y="2633908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581400" y="0"/>
            <a:ext cx="1689100" cy="1689100"/>
          </a:xfrm>
          <a:prstGeom prst="star24">
            <a:avLst>
              <a:gd name="adj" fmla="val 968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657600" y="5168900"/>
            <a:ext cx="1689100" cy="1689100"/>
          </a:xfrm>
          <a:prstGeom prst="star24">
            <a:avLst>
              <a:gd name="adj" fmla="val 968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Heart 13"/>
          <p:cNvSpPr/>
          <p:nvPr/>
        </p:nvSpPr>
        <p:spPr bwMode="auto">
          <a:xfrm>
            <a:off x="4191000" y="685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Heart 14"/>
          <p:cNvSpPr/>
          <p:nvPr/>
        </p:nvSpPr>
        <p:spPr bwMode="auto">
          <a:xfrm>
            <a:off x="2362200" y="685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Heart 15"/>
          <p:cNvSpPr/>
          <p:nvPr/>
        </p:nvSpPr>
        <p:spPr bwMode="auto">
          <a:xfrm>
            <a:off x="2819400" y="6019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Heart 16"/>
          <p:cNvSpPr/>
          <p:nvPr/>
        </p:nvSpPr>
        <p:spPr bwMode="auto">
          <a:xfrm>
            <a:off x="6324600" y="6019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756" y="2709208"/>
            <a:ext cx="9144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Chào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mừng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 </a:t>
            </a:r>
          </a:p>
          <a:p>
            <a:pPr algn="ctr">
              <a:defRPr/>
            </a:pP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Thầy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giáo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cô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giáo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!</a:t>
            </a:r>
          </a:p>
        </p:txBody>
      </p:sp>
      <p:pic>
        <p:nvPicPr>
          <p:cNvPr id="19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791200" y="4038600"/>
            <a:ext cx="1689100" cy="1689100"/>
          </a:xfrm>
          <a:prstGeom prst="star24">
            <a:avLst>
              <a:gd name="adj" fmla="val 968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7848600" y="4343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533400" y="44196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533400" y="1676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8153400" y="18288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7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35052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j02866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10200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4"/>
          <p:cNvSpPr>
            <a:spLocks noChangeArrowheads="1"/>
          </p:cNvSpPr>
          <p:nvPr/>
        </p:nvSpPr>
        <p:spPr bwMode="auto">
          <a:xfrm rot="2641073">
            <a:off x="-6937" y="-109290"/>
            <a:ext cx="1873250" cy="1614488"/>
          </a:xfrm>
          <a:prstGeom prst="star16">
            <a:avLst>
              <a:gd name="adj" fmla="val 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 rot="2641073">
            <a:off x="1974263" y="1795708"/>
            <a:ext cx="1873250" cy="1614488"/>
          </a:xfrm>
          <a:prstGeom prst="star16">
            <a:avLst>
              <a:gd name="adj" fmla="val 539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 rot="2641073">
            <a:off x="1364664" y="3014909"/>
            <a:ext cx="1873250" cy="1614488"/>
          </a:xfrm>
          <a:prstGeom prst="star16">
            <a:avLst>
              <a:gd name="adj" fmla="val 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 rot="2641073">
            <a:off x="3422064" y="3091109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 rot="2641073">
            <a:off x="5479463" y="2252908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Heart 38"/>
          <p:cNvSpPr/>
          <p:nvPr/>
        </p:nvSpPr>
        <p:spPr bwMode="auto">
          <a:xfrm>
            <a:off x="6019800" y="685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 rot="2641073">
            <a:off x="7536864" y="119309"/>
            <a:ext cx="1873250" cy="1614488"/>
          </a:xfrm>
          <a:prstGeom prst="star16">
            <a:avLst>
              <a:gd name="adj" fmla="val 708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AutoShape 9"/>
          <p:cNvSpPr>
            <a:spLocks noChangeArrowheads="1"/>
          </p:cNvSpPr>
          <p:nvPr/>
        </p:nvSpPr>
        <p:spPr bwMode="auto">
          <a:xfrm>
            <a:off x="4114800" y="1295400"/>
            <a:ext cx="657225" cy="563563"/>
          </a:xfrm>
          <a:prstGeom prst="star5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auto">
          <a:xfrm>
            <a:off x="5638800" y="1295400"/>
            <a:ext cx="657225" cy="563563"/>
          </a:xfrm>
          <a:prstGeom prst="star5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" name="AutoShape 9"/>
          <p:cNvSpPr>
            <a:spLocks noChangeArrowheads="1"/>
          </p:cNvSpPr>
          <p:nvPr/>
        </p:nvSpPr>
        <p:spPr bwMode="auto">
          <a:xfrm>
            <a:off x="3429000" y="1295400"/>
            <a:ext cx="657225" cy="563563"/>
          </a:xfrm>
          <a:prstGeom prst="star5">
            <a:avLst>
              <a:gd name="adj" fmla="val 18063"/>
              <a:gd name="hf" fmla="val 105146"/>
              <a:gd name="vf" fmla="val 110557"/>
            </a:avLst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4876800" y="1295400"/>
            <a:ext cx="657225" cy="563563"/>
          </a:xfrm>
          <a:prstGeom prst="star5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2819400" y="1295400"/>
            <a:ext cx="657225" cy="563563"/>
          </a:xfrm>
          <a:prstGeom prst="star5">
            <a:avLst>
              <a:gd name="adj" fmla="val 18063"/>
              <a:gd name="hf" fmla="val 105146"/>
              <a:gd name="vf" fmla="val 110557"/>
            </a:avLst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175" name="Picture 9" descr="A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271963"/>
            <a:ext cx="19399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6" name="Picture 9" descr="A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19399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1752600" y="4191000"/>
            <a:ext cx="1689100" cy="1689100"/>
          </a:xfrm>
          <a:prstGeom prst="star24">
            <a:avLst>
              <a:gd name="adj" fmla="val 1249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8" name="TextBox 1"/>
          <p:cNvSpPr txBox="1">
            <a:spLocks noChangeArrowheads="1"/>
          </p:cNvSpPr>
          <p:nvPr/>
        </p:nvSpPr>
        <p:spPr bwMode="auto">
          <a:xfrm>
            <a:off x="39688" y="1390650"/>
            <a:ext cx="91043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2060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TRƯỜNG TIỂU HỌC ĐÔ THỊ VIỆT HƯNG</a:t>
            </a:r>
          </a:p>
          <a:p>
            <a:pPr algn="ctr" eaLnBrk="1" hangingPunct="1"/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--------------------------------------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9438" y="5249278"/>
            <a:ext cx="584676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Giáo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viên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: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Lưu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Thị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Ánh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itchFamily="18" charset="0"/>
              </a:rPr>
              <a:t> Sao</a:t>
            </a:r>
          </a:p>
        </p:txBody>
      </p:sp>
    </p:spTree>
    <p:extLst>
      <p:ext uri="{BB962C8B-B14F-4D97-AF65-F5344CB8AC3E}">
        <p14:creationId xmlns:p14="http://schemas.microsoft.com/office/powerpoint/2010/main" val="20686394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21" grpId="0" animBg="1"/>
      <p:bldP spid="21" grpId="1" animBg="1"/>
      <p:bldP spid="48" grpId="0" animBg="1"/>
      <p:bldP spid="4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19200" y="5486400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Côn – bơn và Tôm – xơn gặp lại những người dân mà họ đã cứu sống.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pic>
        <p:nvPicPr>
          <p:cNvPr id="9" name="Picture 3" descr="gap l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05000"/>
            <a:ext cx="323556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gap la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6957" y="1905000"/>
            <a:ext cx="318164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3886200" y="1905000"/>
            <a:ext cx="14478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ĐỌAN 5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962400" y="2327796"/>
            <a:ext cx="4800600" cy="2819400"/>
            <a:chOff x="1905000" y="1981200"/>
            <a:chExt cx="4800600" cy="2819400"/>
          </a:xfrm>
        </p:grpSpPr>
        <p:sp>
          <p:nvSpPr>
            <p:cNvPr id="12" name="5-Point Star 11"/>
            <p:cNvSpPr/>
            <p:nvPr/>
          </p:nvSpPr>
          <p:spPr>
            <a:xfrm>
              <a:off x="1905000" y="1981200"/>
              <a:ext cx="4800600" cy="2819400"/>
            </a:xfrm>
            <a:prstGeom prst="star5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02179" y="3195935"/>
              <a:ext cx="281282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j-lt"/>
                </a:rPr>
                <a:t>Làm việc nhóm</a:t>
              </a:r>
              <a:endPara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57200" y="2008248"/>
            <a:ext cx="381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Kể từng đoạn của câu chuyện.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1 em kể toàn chuyện.</a:t>
            </a:r>
          </a:p>
          <a:p>
            <a:pPr>
              <a:buFontTx/>
              <a:buChar char="-"/>
            </a:pPr>
            <a:r>
              <a:rPr lang="vi-VN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</a:t>
            </a: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Trao đổi về nội dung, ý nghĩa câu chuyện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9200" y="3107004"/>
            <a:ext cx="693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Tiêu chí đánh giá: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Kể cơ bản đúng nội dung.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Kể trôi chảy.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Lời kể, cử chỉ phù hợp, tự nhiên.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Hiểu nội dung, ý nghĩa của câu chuyện.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pic>
        <p:nvPicPr>
          <p:cNvPr id="9" name="Picture 8" descr="vica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36300"/>
            <a:ext cx="5638800" cy="1245518"/>
          </a:xfrm>
          <a:prstGeom prst="rect">
            <a:avLst/>
          </a:prstGeom>
        </p:spPr>
      </p:pic>
      <p:pic>
        <p:nvPicPr>
          <p:cNvPr id="11" name="Picture 10" descr="755219ckwns085k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1219200" cy="6248400"/>
          </a:xfrm>
          <a:prstGeom prst="rect">
            <a:avLst/>
          </a:prstGeom>
        </p:spPr>
      </p:pic>
      <p:pic>
        <p:nvPicPr>
          <p:cNvPr id="13" name="Picture 12" descr="755219ckwns085k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24800" y="533400"/>
            <a:ext cx="1066800" cy="62484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4400" y="2590800"/>
            <a:ext cx="693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3200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  <a:p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133600"/>
            <a:ext cx="9144000" cy="2362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Ý NGHĨA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Ca ngợi người Mĩ có lương tâm dũng cảm đã ngăn chặn và tố cáo tội ác của quân đội Mĩ trong chiến tranh xâm lược Việt Nam.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33600" y="5314344"/>
            <a:ext cx="4829175" cy="790575"/>
            <a:chOff x="2133600" y="5638800"/>
            <a:chExt cx="4829175" cy="790575"/>
          </a:xfrm>
        </p:grpSpPr>
        <p:pic>
          <p:nvPicPr>
            <p:cNvPr id="6" name="Picture 5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5638800"/>
              <a:ext cx="714375" cy="790575"/>
            </a:xfrm>
            <a:prstGeom prst="rect">
              <a:avLst/>
            </a:prstGeom>
          </p:spPr>
        </p:pic>
        <p:pic>
          <p:nvPicPr>
            <p:cNvPr id="9" name="Picture 8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5200" y="5638800"/>
              <a:ext cx="714375" cy="790575"/>
            </a:xfrm>
            <a:prstGeom prst="rect">
              <a:avLst/>
            </a:prstGeom>
          </p:spPr>
        </p:pic>
        <p:pic>
          <p:nvPicPr>
            <p:cNvPr id="10" name="Picture 9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0" y="5638800"/>
              <a:ext cx="714375" cy="790575"/>
            </a:xfrm>
            <a:prstGeom prst="rect">
              <a:avLst/>
            </a:prstGeom>
          </p:spPr>
        </p:pic>
        <p:pic>
          <p:nvPicPr>
            <p:cNvPr id="11" name="Picture 10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600" y="5638800"/>
              <a:ext cx="714375" cy="790575"/>
            </a:xfrm>
            <a:prstGeom prst="rect">
              <a:avLst/>
            </a:prstGeom>
          </p:spPr>
        </p:pic>
        <p:pic>
          <p:nvPicPr>
            <p:cNvPr id="12" name="Picture 11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6800" y="5638800"/>
              <a:ext cx="714375" cy="790575"/>
            </a:xfrm>
            <a:prstGeom prst="rect">
              <a:avLst/>
            </a:prstGeom>
          </p:spPr>
        </p:pic>
        <p:pic>
          <p:nvPicPr>
            <p:cNvPr id="13" name="Picture 12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5638800"/>
              <a:ext cx="714375" cy="790575"/>
            </a:xfrm>
            <a:prstGeom prst="rect">
              <a:avLst/>
            </a:prstGeom>
          </p:spPr>
        </p:pic>
        <p:pic>
          <p:nvPicPr>
            <p:cNvPr id="14" name="Picture 13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5638800"/>
              <a:ext cx="714375" cy="79057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4400" y="2590800"/>
            <a:ext cx="693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3200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  <a:p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2133600" y="5991225"/>
            <a:ext cx="4829175" cy="790575"/>
            <a:chOff x="2133600" y="5638800"/>
            <a:chExt cx="4829175" cy="790575"/>
          </a:xfrm>
        </p:grpSpPr>
        <p:pic>
          <p:nvPicPr>
            <p:cNvPr id="9" name="Picture 8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5638800"/>
              <a:ext cx="714375" cy="790575"/>
            </a:xfrm>
            <a:prstGeom prst="rect">
              <a:avLst/>
            </a:prstGeom>
          </p:spPr>
        </p:pic>
        <p:pic>
          <p:nvPicPr>
            <p:cNvPr id="10" name="Picture 9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5200" y="5638800"/>
              <a:ext cx="714375" cy="790575"/>
            </a:xfrm>
            <a:prstGeom prst="rect">
              <a:avLst/>
            </a:prstGeom>
          </p:spPr>
        </p:pic>
        <p:pic>
          <p:nvPicPr>
            <p:cNvPr id="11" name="Picture 10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0" y="5638800"/>
              <a:ext cx="714375" cy="790575"/>
            </a:xfrm>
            <a:prstGeom prst="rect">
              <a:avLst/>
            </a:prstGeom>
          </p:spPr>
        </p:pic>
        <p:pic>
          <p:nvPicPr>
            <p:cNvPr id="12" name="Picture 11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600" y="5638800"/>
              <a:ext cx="714375" cy="790575"/>
            </a:xfrm>
            <a:prstGeom prst="rect">
              <a:avLst/>
            </a:prstGeom>
          </p:spPr>
        </p:pic>
        <p:pic>
          <p:nvPicPr>
            <p:cNvPr id="13" name="Picture 12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6800" y="5638800"/>
              <a:ext cx="714375" cy="790575"/>
            </a:xfrm>
            <a:prstGeom prst="rect">
              <a:avLst/>
            </a:prstGeom>
          </p:spPr>
        </p:pic>
        <p:pic>
          <p:nvPicPr>
            <p:cNvPr id="14" name="Picture 13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5638800"/>
              <a:ext cx="714375" cy="790575"/>
            </a:xfrm>
            <a:prstGeom prst="rect">
              <a:avLst/>
            </a:prstGeom>
          </p:spPr>
        </p:pic>
        <p:pic>
          <p:nvPicPr>
            <p:cNvPr id="16" name="Picture 15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5638800"/>
              <a:ext cx="714375" cy="790575"/>
            </a:xfrm>
            <a:prstGeom prst="rect">
              <a:avLst/>
            </a:prstGeom>
          </p:spPr>
        </p:pic>
      </p:grpSp>
      <p:pic>
        <p:nvPicPr>
          <p:cNvPr id="17" name="Picture 16" descr="khung de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362200" y="106680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            </a:t>
            </a:r>
            <a:r>
              <a:rPr lang="vi-VN" sz="3200" b="1" u="sng" dirty="0" smtClean="0">
                <a:solidFill>
                  <a:schemeClr val="bg1"/>
                </a:solidFill>
                <a:latin typeface="+mj-lt"/>
              </a:rPr>
              <a:t>DẶN DÒ: 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chemeClr val="bg1"/>
                </a:solidFill>
                <a:latin typeface="+mj-lt"/>
              </a:rPr>
              <a:t>Về nhà kể lại câu chuyện cho người thân nghe.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chemeClr val="bg1"/>
                </a:solidFill>
                <a:latin typeface="+mj-lt"/>
              </a:rPr>
              <a:t> Chuẩn bị: Đọc trước đề bài và các gợi ý của tiết KC tuần sau, tìm một câu chuyện ca ngợi hòa bình, chống chiến tranh.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irdTr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242888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birdTran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6975" y="903288"/>
            <a:ext cx="666750" cy="5492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 descr="birdTran"/>
          <p:cNvPicPr>
            <a:picLocks noGrp="1" noChangeAspect="1" noChangeArrowheads="1" noCrop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" y="927100"/>
            <a:ext cx="666750" cy="6667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 descr="birdTr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25412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birdTr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6035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birdTr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59372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birdTr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2925"/>
            <a:ext cx="17526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birdTr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9558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birdTr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522538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birdTr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843088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6" name="Picture 12" descr="birdTr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28956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birdTr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528763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8" name="Picture 14" descr="birdTr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9144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9" name="Picture 15" descr="birdTr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49530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ca heo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67275"/>
            <a:ext cx="13033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ahe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5181600"/>
            <a:ext cx="2190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9" descr="ca heo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4406900"/>
            <a:ext cx="242728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WordArt 22"/>
          <p:cNvSpPr>
            <a:spLocks noChangeArrowheads="1" noChangeShapeType="1" noTextEdit="1"/>
          </p:cNvSpPr>
          <p:nvPr/>
        </p:nvSpPr>
        <p:spPr bwMode="auto">
          <a:xfrm>
            <a:off x="1447800" y="2219325"/>
            <a:ext cx="6837363" cy="268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9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28031587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3" presetClass="path" presetSubtype="0" repeatCount="indefinite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09431E-6 L 1.06979 0.07351 " pathEditMode="fixed" rAng="0" ptsTypes="AA">
                                      <p:cBhvr>
                                        <p:cTn id="11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90" y="367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6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05132E-7 L 1.07813 -0.159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06" y="-7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59" presetClass="path" presetSubtype="0" repeatCount="indefinite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4.21637E-6 C -1.66667E-6 -0.04669 0.12049 -0.08252 0.26719 -0.08252 C 0.41823 -0.08252 0.53906 -0.04669 0.53906 -4.21637E-6 C 0.53906 0.0467 0.65955 0.08253 0.81059 0.08253 C 0.95729 0.08253 1.07813 0.0467 1.07813 -4.21637E-6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219200"/>
          </a:xfrm>
        </p:spPr>
        <p:txBody>
          <a:bodyPr>
            <a:normAutofit/>
          </a:bodyPr>
          <a:lstStyle/>
          <a:p>
            <a:r>
              <a:rPr lang="vi-VN" smtClean="0"/>
              <a:t>Em hãy kể lại việc làm tốt góp phần xây dựng quê hương của một người mà em biết.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600200"/>
            <a:ext cx="6934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Ôn</a:t>
            </a:r>
            <a:r>
              <a:rPr lang="vi-VN" sz="5400" b="1" cap="none" spc="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bài cũ:</a:t>
            </a:r>
            <a:endParaRPr lang="en-US" sz="5400" b="1" cap="none" spc="0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727608"/>
            <a:ext cx="4878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Kể chuyện 5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8840" y="2032860"/>
            <a:ext cx="83719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  <a:ea typeface="Amazone" pitchFamily="34" charset="-93"/>
              <a:cs typeface="Amazone" pitchFamily="34" charset="-93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 smtClean="0"/>
              <a:t>Mời các em xem clip sau: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9" name="ShockwaveFlash1" r:id="rId2" imgW="6400813" imgH="4495712"/>
        </mc:Choice>
        <mc:Fallback>
          <p:control name="ShockwaveFlash1" r:id="rId2" imgW="6400813" imgH="449571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9200" y="1600200"/>
                  <a:ext cx="6400800" cy="449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44540"/>
            <a:ext cx="8686800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*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Nơi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xảy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vụ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thảm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Thôn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Mĩ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Lai,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xã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Sơn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Mỹ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Huyện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Sơn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Tịnh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tỉnh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Quảng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Ngãi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.</a:t>
            </a:r>
          </a:p>
          <a:p>
            <a:pPr>
              <a:spcBef>
                <a:spcPct val="15000"/>
              </a:spcBef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*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xảy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vụ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thảm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16 - 3 - 1968</a:t>
            </a:r>
          </a:p>
          <a:p>
            <a:pPr>
              <a:spcBef>
                <a:spcPct val="15000"/>
              </a:spcBef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*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504 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bắn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chết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4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tiếng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hồ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1" y="1828800"/>
            <a:ext cx="6172199" cy="375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990600" y="5638800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Tiếng vĩ cầm của Mai – cơ vang lên trên mảnh đất Mỹ Lai.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19200" y="1905000"/>
            <a:ext cx="14478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ĐỌAN 1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t n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019800" cy="3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256064" y="5638800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Năm 1968, quân đội Hoa Kì đã hủy diệt vùng quê này.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00200" y="1828800"/>
            <a:ext cx="14478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ĐỌAN 2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52600" y="5562600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Chỉ có 10 người dân sống sót nhờ </a:t>
            </a:r>
            <a:r>
              <a:rPr lang="vi-VN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3 người lính có </a:t>
            </a: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lương tâm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pic>
        <p:nvPicPr>
          <p:cNvPr id="6" name="Picture 2" descr="may 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2488" y="1725564"/>
            <a:ext cx="605678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1600200" y="1905000"/>
            <a:ext cx="14478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ĐỌAN 3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5029200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Có anh lính da đen tự bắn vào chân để khỏi tham gia cuộc càn quét.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pic>
        <p:nvPicPr>
          <p:cNvPr id="9" name="Picture 3" descr="da 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hien t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28800"/>
            <a:ext cx="4038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495800" y="50292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Vụ thảm sát ở Mỹ Lai bị báo chí phanh phui trước công luận.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33800" y="1828800"/>
            <a:ext cx="14478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ĐỌAN 4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property id=&quot;20226&quot; value=&quot;C:\Documents and Settings\home\Desktop\Tiếng vĩ cầm ở Mỹ Lai - huế.pptx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Em hãy kể lại việc làm tốt góp phần xây dựng quê hương của một người mà em biết.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Thứ Tư, ngày 21 tháng 9 năm 2011&amp;#x0D;&amp;#x0A;Kể chuyện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Thứ Tư, ngày 21 tháng 9 năm 2011&amp;#x0D;&amp;#x0A;Kể chuyện&amp;quot;&quot;/&gt;&lt;property id=&quot;20307&quot; value=&quot;259&quot;/&gt;&lt;/object&gt;&lt;object type=&quot;3&quot; unique_id=&quot;10008&quot;&gt;&lt;property id=&quot;20148&quot; value=&quot;5&quot;/&gt;&lt;property id=&quot;20300&quot; value=&quot;Slide 6 - &amp;quot;Thứ Tư, ngày 21 tháng 9 năm 2011&amp;#x0D;&amp;#x0A;Kể chuyện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Thứ Tư, ngày 21 tháng 9 năm 2011&amp;#x0D;&amp;#x0A;Kể chuyện&amp;quot;&quot;/&gt;&lt;property id=&quot;20307&quot; value=&quot;261&quot;/&gt;&lt;/object&gt;&lt;object type=&quot;3&quot; unique_id=&quot;10010&quot;&gt;&lt;property id=&quot;20148&quot; value=&quot;5&quot;/&gt;&lt;property id=&quot;20300&quot; value=&quot;Slide 8 - &amp;quot;Thứ Tư, ngày 21 tháng 9 năm 2011&amp;#x0D;&amp;#x0A;Kể chuyện&amp;quot;&quot;/&gt;&lt;property id=&quot;20307&quot; value=&quot;262&quot;/&gt;&lt;/object&gt;&lt;object type=&quot;3&quot; unique_id=&quot;10012&quot;&gt;&lt;property id=&quot;20148&quot; value=&quot;5&quot;/&gt;&lt;property id=&quot;20300&quot; value=&quot;Slide 9 - &amp;quot;Thứ Tư, ngày 21 tháng 9 năm 2011&amp;#x0D;&amp;#x0A;Kể chuyện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Thứ Tư, ngày 21 tháng 9 năm 2011&amp;#x0D;&amp;#x0A;Kể chuyện&amp;quot;&quot;/&gt;&lt;property id=&quot;20307&quot; value=&quot;265&quot;/&gt;&lt;/object&gt;&lt;object type=&quot;3&quot; unique_id=&quot;10015&quot;&gt;&lt;property id=&quot;20148&quot; value=&quot;5&quot;/&gt;&lt;property id=&quot;20300&quot; value=&quot;Slide 12 - &amp;quot;Thứ Tư, ngày 21 tháng 9 năm 2011&amp;#x0D;&amp;#x0A;Kể chuyện&amp;quot;&quot;/&gt;&lt;property id=&quot;20307&quot; value=&quot;267&quot;/&gt;&lt;/object&gt;&lt;object type=&quot;3&quot; unique_id=&quot;10044&quot;&gt;&lt;property id=&quot;20148&quot; value=&quot;5&quot;/&gt;&lt;property id=&quot;20300&quot; value=&quot;Slide 3 - &amp;quot;Mời các em xem clip sau:&amp;quot;&quot;/&gt;&lt;property id=&quot;20307&quot; value=&quot;269&quot;/&gt;&lt;/object&gt;&lt;object type=&quot;3&quot; unique_id=&quot;10076&quot;&gt;&lt;property id=&quot;20148&quot; value=&quot;5&quot;/&gt;&lt;property id=&quot;20300&quot; value=&quot;Slide 11 - &amp;quot;Thứ Tư, ngày 21 tháng 9 năm 2011&amp;#x0D;&amp;#x0A;Kể chuyện&amp;quot;&quot;/&gt;&lt;property id=&quot;20307&quot; value=&quot;270&quot;/&gt;&lt;/object&gt;&lt;object type=&quot;3&quot; unique_id=&quot;10092&quot;&gt;&lt;property id=&quot;20148&quot; value=&quot;5&quot;/&gt;&lt;property id=&quot;20300&quot; value=&quot;Slide 13&quot;/&gt;&lt;property id=&quot;20307&quot; value=&quot;271&quot;/&gt;&lt;/object&gt;&lt;/object&gt;&lt;/object&gt;&lt;/database&gt;"/>
  <p:tag name="SECTOMILLISECCONVERTED" val="1"/>
  <p:tag name="ISPRING_RESOURCE_PATHS_HASH_PRESENTER" val="a415ac672814995b9b66568988a8141f87fd3ca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348</TotalTime>
  <Words>380</Words>
  <Application>Microsoft Office PowerPoint</Application>
  <PresentationFormat>On-screen Show (4:3)</PresentationFormat>
  <Paragraphs>40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Origin</vt:lpstr>
      <vt:lpstr>PowerPoint Presentation</vt:lpstr>
      <vt:lpstr>Em hãy kể lại việc làm tốt góp phần xây dựng quê hương của một người mà em biết.</vt:lpstr>
      <vt:lpstr>PowerPoint Presentation</vt:lpstr>
      <vt:lpstr>Mời các em xem clip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PHAMTHITHUHUE</dc:creator>
  <cp:lastModifiedBy>Huong</cp:lastModifiedBy>
  <cp:revision>46</cp:revision>
  <dcterms:created xsi:type="dcterms:W3CDTF">2011-09-16T14:46:35Z</dcterms:created>
  <dcterms:modified xsi:type="dcterms:W3CDTF">2016-09-15T13:50:54Z</dcterms:modified>
</cp:coreProperties>
</file>